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85" d="100"/>
          <a:sy n="85" d="100"/>
        </p:scale>
        <p:origin x="5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8CE53C-A595-7D40-86CD-85A5CC960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63ED44-4FF6-9440-ACB3-05D0B9913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822E21-C438-6A47-A836-52870149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A994-4BE9-5A49-ABBA-E22209B7678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224FD6-0338-DE4F-9515-D29E5FB34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CEAC54-C529-A846-9BF8-231D41B9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B0B-5AC9-8545-A548-54D2D7425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32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616C5D-4D92-7A43-A5F0-73F914C4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9C28AF-EDC6-B24D-9240-7FE33B6B2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26CFAE-FD92-7D43-A8A3-A6942962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A994-4BE9-5A49-ABBA-E22209B7678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AA37CB-C3E5-6341-B9E0-20C8E4C9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05A957-A727-C640-8435-D78A03F4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B0B-5AC9-8545-A548-54D2D7425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45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19E9F-3C6A-AA45-A351-2A8400741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8E2B7C-3F61-B841-81E5-26BA1FAA5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A5C098-7DB5-184F-AB73-D9FF5950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A994-4BE9-5A49-ABBA-E22209B7678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CD638C-E870-AC42-9E03-5F153127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1A55A1-B176-9B45-B621-DB45E2DF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B0B-5AC9-8545-A548-54D2D7425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13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BAB36F-8331-4644-8931-28484E461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7B7D08-A3EA-A140-A0D1-16A6F2B36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D39209-7221-E540-9C76-D0AAFAA8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A994-4BE9-5A49-ABBA-E22209B7678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1AC5E5-F68D-304C-8578-A94165E07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9220EC-77FA-6748-9C6A-CDB4146F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B0B-5AC9-8545-A548-54D2D7425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27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2A9889-F949-1547-B0C2-C771CE60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7EDF97-75C2-3C4E-AB8C-F85390A9D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F5936F-FF3A-2146-AA8F-7AC565F9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A994-4BE9-5A49-ABBA-E22209B7678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C532A1-FFA8-2A49-A15C-0E6DC482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C00C26-ABF3-D649-B730-3124428C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B0B-5AC9-8545-A548-54D2D7425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1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175668-45CC-4C4F-8676-E1F629C2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6E1609-19DF-074E-B3B7-E066FCCF6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B6DDA6-6682-CF41-B9EB-B943EBF02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90FF5C-986D-194A-B376-C4D772F0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A994-4BE9-5A49-ABBA-E22209B7678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6936BC-D402-7A43-B33E-B924BB6A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F1F7E3-9DDB-034F-AA06-A2E188A4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B0B-5AC9-8545-A548-54D2D7425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84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2F5E9C-02D7-8F48-A3C4-D1ACB450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6090D5-5E19-4142-AD32-7716F091F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57D996-035F-2248-949A-4BC60D37F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517CDAF-9F2A-CE4D-988F-ECA194C2C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74D0345-1879-3E4E-B4EB-AECEBFCB5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3371F8B-6AE4-2742-85D7-935AC5FC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A994-4BE9-5A49-ABBA-E22209B7678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8B8D627-9B53-514A-AE2D-0257E6F63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7BE22BE-E901-B644-8C9B-FBCEF0CF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B0B-5AC9-8545-A548-54D2D7425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42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1EAEF-2CE7-2543-9A4C-41BC211F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434833-F011-C747-A85F-0E663199B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A994-4BE9-5A49-ABBA-E22209B7678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2B3F11-AE84-DD4F-8DE3-060524D92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479BCFC-3CC1-6447-ADB3-811CFFD4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B0B-5AC9-8545-A548-54D2D7425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79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1FE86D-68B9-6B48-B0A4-606C9D12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A994-4BE9-5A49-ABBA-E22209B7678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FE2109-1A13-1B45-AC82-016C9FE2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CBD3A1-1F8F-3046-A136-A9C79D85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B0B-5AC9-8545-A548-54D2D7425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40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53CDA3-CC98-A24A-8F65-511C7B27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943399-2DAD-6548-9C90-AE01A9719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0A04CA-93A8-404A-B901-C47165CC5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71DB5E-DC6F-EF46-85EB-B43920B1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A994-4BE9-5A49-ABBA-E22209B7678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46E147-B67A-0A40-8D1F-4E11A087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DC1123-BF20-5F4B-8672-0E933278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B0B-5AC9-8545-A548-54D2D7425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46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D9B0C6-7C19-1942-9966-2398FE8F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064E8D9-A785-1E4F-9781-7529AC667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F46780-80FE-B748-A0A8-C0920E434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D8C13A-D218-9249-BB04-994686B7F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A994-4BE9-5A49-ABBA-E22209B7678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68ACD8-C13C-6B42-AB51-C3C8C31E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0457C2-33C9-694E-BAB4-40C6732A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3B0B-5AC9-8545-A548-54D2D7425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38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8775CC7-BBBB-2544-9777-B7CD6E11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3F2012-1779-144E-A16C-1FEC117CF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1DC067-4A58-CE45-8331-3F36C04BB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FA994-4BE9-5A49-ABBA-E22209B7678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D4451E-9561-E040-91CD-CEBAAABF6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1466FA-3BA5-D843-A8E2-F1D8354DB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13B0B-5AC9-8545-A548-54D2D7425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6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B95B75-43EA-2343-B1EA-0E583A566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BD1DC08-2A1E-4A4B-99B2-BB7B653D6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2" t="40324" r="4565" b="39903"/>
          <a:stretch/>
        </p:blipFill>
        <p:spPr>
          <a:xfrm>
            <a:off x="424069" y="5889812"/>
            <a:ext cx="5351233" cy="662908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631E6509-B381-7845-A1C1-2E148C4BA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069" y="2759325"/>
            <a:ext cx="6122646" cy="1005302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 err="1">
                <a:solidFill>
                  <a:srgbClr val="979B39"/>
                </a:solidFill>
                <a:latin typeface="Montserrat" pitchFamily="2" charset="77"/>
              </a:rPr>
              <a:t>Titre</a:t>
            </a:r>
            <a:r>
              <a:rPr lang="it-IT" sz="3600" b="1" dirty="0">
                <a:solidFill>
                  <a:srgbClr val="979B39"/>
                </a:solidFill>
                <a:latin typeface="Montserrat" pitchFamily="2" charset="77"/>
              </a:rPr>
              <a:t> de la </a:t>
            </a:r>
            <a:r>
              <a:rPr lang="it-IT" sz="3600" b="1" dirty="0" err="1">
                <a:solidFill>
                  <a:srgbClr val="979B39"/>
                </a:solidFill>
                <a:latin typeface="Montserrat" pitchFamily="2" charset="77"/>
              </a:rPr>
              <a:t>présentation</a:t>
            </a:r>
            <a:endParaRPr lang="it-IT" sz="3600" b="1" dirty="0">
              <a:solidFill>
                <a:srgbClr val="979B39"/>
              </a:solidFill>
              <a:latin typeface="Montserrat" pitchFamily="2" charset="77"/>
            </a:endParaRP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9FD6989A-33CB-9E48-A0EE-45A469D57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068" y="3856702"/>
            <a:ext cx="5752995" cy="453127"/>
          </a:xfrm>
        </p:spPr>
        <p:txBody>
          <a:bodyPr>
            <a:normAutofit/>
          </a:bodyPr>
          <a:lstStyle/>
          <a:p>
            <a:pPr algn="l"/>
            <a:endParaRPr lang="it-IT" sz="1800" dirty="0">
              <a:solidFill>
                <a:srgbClr val="AA8468"/>
              </a:solidFill>
              <a:latin typeface="Montserrat" pitchFamily="2" charset="77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9F69D76-8127-F24B-A313-49A35D014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88" t="11576" r="10882" b="34960"/>
          <a:stretch/>
        </p:blipFill>
        <p:spPr>
          <a:xfrm>
            <a:off x="424067" y="376524"/>
            <a:ext cx="2082933" cy="142538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82118" y="5119089"/>
            <a:ext cx="1766829" cy="230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fr-FR" sz="1400" b="1" i="1" dirty="0">
                <a:solidFill>
                  <a:srgbClr val="979B39"/>
                </a:solidFill>
                <a:latin typeface="Montserrat" pitchFamily="2" charset="77"/>
                <a:ea typeface="+mj-ea"/>
                <a:cs typeface="+mj-cs"/>
              </a:rPr>
              <a:t>Réf. N° C-5_2.1 -36</a:t>
            </a:r>
            <a:endParaRPr lang="it-IT" sz="1400" b="1" i="1" dirty="0">
              <a:solidFill>
                <a:srgbClr val="979B39"/>
              </a:solidFill>
              <a:latin typeface="Montserrat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541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002715F-CBC6-C648-8926-CB0D818B2B8F}"/>
              </a:ext>
            </a:extLst>
          </p:cNvPr>
          <p:cNvSpPr/>
          <p:nvPr/>
        </p:nvSpPr>
        <p:spPr>
          <a:xfrm>
            <a:off x="0" y="304800"/>
            <a:ext cx="12192000" cy="815144"/>
          </a:xfrm>
          <a:prstGeom prst="rect">
            <a:avLst/>
          </a:prstGeom>
          <a:gradFill flip="none" rotWithShape="1">
            <a:gsLst>
              <a:gs pos="0">
                <a:srgbClr val="979B39">
                  <a:tint val="66000"/>
                  <a:satMod val="160000"/>
                </a:srgbClr>
              </a:gs>
              <a:gs pos="50000">
                <a:srgbClr val="979B39">
                  <a:tint val="44500"/>
                  <a:satMod val="160000"/>
                </a:srgbClr>
              </a:gs>
              <a:gs pos="100000">
                <a:srgbClr val="979B39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EBA86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56EECC-757C-4145-BCFB-A31DA7F96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2" t="40324" r="4565" b="39903"/>
          <a:stretch/>
        </p:blipFill>
        <p:spPr>
          <a:xfrm>
            <a:off x="6789906" y="417308"/>
            <a:ext cx="5097293" cy="6314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639F8FB-F133-0D41-B736-0B4574E7E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88" t="11576" r="10882" b="34960"/>
          <a:stretch/>
        </p:blipFill>
        <p:spPr>
          <a:xfrm>
            <a:off x="304801" y="360408"/>
            <a:ext cx="1005898" cy="688350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62553" y="1245169"/>
            <a:ext cx="10515600" cy="1040831"/>
          </a:xfrm>
        </p:spPr>
        <p:txBody>
          <a:bodyPr>
            <a:normAutofit/>
          </a:bodyPr>
          <a:lstStyle/>
          <a:p>
            <a:pPr algn="ctr"/>
            <a:endParaRPr lang="it-IT" sz="3200" dirty="0"/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862552" y="2248292"/>
            <a:ext cx="10515601" cy="4268035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832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330F25C-BA03-1045-9B71-D73421837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BD1DC08-2A1E-4A4B-99B2-BB7B653D6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2" t="40324" r="4565" b="39903"/>
          <a:stretch/>
        </p:blipFill>
        <p:spPr>
          <a:xfrm>
            <a:off x="3536283" y="4749881"/>
            <a:ext cx="5119434" cy="6341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769A4B3-258D-B84B-978D-D026265B2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540" y="234683"/>
            <a:ext cx="4257094" cy="425709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148672" y="4177816"/>
            <a:ext cx="1766829" cy="230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fr-FR" sz="1400" b="1" i="1" dirty="0">
                <a:solidFill>
                  <a:srgbClr val="979B39"/>
                </a:solidFill>
                <a:latin typeface="Montserrat" pitchFamily="2" charset="77"/>
                <a:ea typeface="+mj-ea"/>
                <a:cs typeface="+mj-cs"/>
              </a:rPr>
              <a:t>Réf. N° C-5_2.1 -36</a:t>
            </a:r>
            <a:endParaRPr lang="it-IT" sz="1400" b="1" i="1" dirty="0">
              <a:solidFill>
                <a:srgbClr val="979B39"/>
              </a:solidFill>
              <a:latin typeface="Montserrat" pitchFamily="2" charset="77"/>
              <a:ea typeface="+mj-ea"/>
              <a:cs typeface="+mj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98599" y="6100097"/>
            <a:ext cx="559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>
                <a:solidFill>
                  <a:srgbClr val="979B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  <a:ea typeface="+mj-ea"/>
                <a:cs typeface="+mj-cs"/>
              </a:rPr>
              <a:t>Merci pour la gentille attention!</a:t>
            </a:r>
            <a:endParaRPr lang="it-IT" sz="2800" b="1" i="1" dirty="0">
              <a:solidFill>
                <a:srgbClr val="979B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5126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Tema di Office</vt:lpstr>
      <vt:lpstr>Titre de la présentation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ASUS</cp:lastModifiedBy>
  <cp:revision>7</cp:revision>
  <dcterms:created xsi:type="dcterms:W3CDTF">2022-10-04T10:39:14Z</dcterms:created>
  <dcterms:modified xsi:type="dcterms:W3CDTF">2022-10-17T08:07:06Z</dcterms:modified>
</cp:coreProperties>
</file>